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68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50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739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170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129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752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525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52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024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730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746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60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36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25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29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028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84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EE480A0-482C-4103-B47C-F72349550AD5}" type="datetimeFigureOut">
              <a:rPr lang="ru-RU" smtClean="0"/>
              <a:t>24.04.2025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E474A80-0D79-4FB8-A4A9-4089E4381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170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50006-8A94-D2FE-C642-B87D7B8AA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ВЕБ-ПРИЛОЖЕНИЕ ДЛЯ ТУРАГЕНСТВА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1519649-E987-6071-3DA3-2B6444FBDB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WorldTours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701550-F601-61CB-88E3-112BADAB7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22" y="1487281"/>
            <a:ext cx="3883437" cy="388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77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A033B-916E-E9DC-3E03-630B8C9D1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0F0E57-45E7-5BCE-18B9-22D086C98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7987"/>
            <a:ext cx="12192000" cy="865194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СТРАНИЦА ТУРА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B77CED-A1C1-1E7C-593F-A3DCF3B26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750" y="1112080"/>
            <a:ext cx="8824500" cy="56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6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D5FE-A862-0E94-A6D5-4D7A9D3A4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02D9E-DE38-547F-F8BD-CB38B5D1E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7987"/>
            <a:ext cx="12192000" cy="865194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Окно бронирования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2CD373-61DA-82A5-0874-6BA4C686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93" y="1024922"/>
            <a:ext cx="5407613" cy="57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6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45002-4C26-D864-2785-F4132599F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B13DC-EB26-67BD-F429-0089CB6A6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7987"/>
            <a:ext cx="12192000" cy="865194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Страница броней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8EDD80-2177-A07D-1519-1FF47D2C1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861"/>
            <a:ext cx="12192000" cy="57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6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3D446-03F8-8142-726A-8B6C5E8D7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65C10-7E8B-25B4-8E5B-78333D6AC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7987"/>
            <a:ext cx="12192000" cy="865194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Страница броней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D3ED7E-C14D-A456-71C9-BCA0A847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861"/>
            <a:ext cx="12192000" cy="57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7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BE6D6-123A-F8AD-5862-C18950F65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ABC51F-60D5-2A5F-077B-AE7100664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1605"/>
            <a:ext cx="12192000" cy="865194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Форма добавления отеля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935738-4BDF-8824-BD17-B89B8EDB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30" y="1066799"/>
            <a:ext cx="9234739" cy="569789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17E979-CFC4-A74B-D152-36B8D1873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45" y="0"/>
            <a:ext cx="11452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CD4A7-5ED3-4A11-DFF6-EEB3E1D11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5DF41-7864-E1DC-D2B0-1ADEA0DF6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8001000" cy="946356"/>
          </a:xfrm>
        </p:spPr>
        <p:txBody>
          <a:bodyPr/>
          <a:lstStyle/>
          <a:p>
            <a:r>
              <a:rPr lang="ru-RU" dirty="0"/>
              <a:t>Стек-технологий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3088257-0EDF-85D3-A251-30D96E4C9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1632157"/>
            <a:ext cx="6400800" cy="4159044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9170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7142C-CC61-5BE6-E84E-E646FCFA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990506-A7EE-157E-8EA8-1EFAAB11F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4819"/>
            <a:ext cx="12192000" cy="865194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Форма добавления отеля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F92496-410F-A348-DB29-F9879E83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48" y="1001116"/>
            <a:ext cx="9487504" cy="58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8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A8B12-7300-8942-C375-22F1EE943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F16DFA-DC98-F3A2-0966-A61ACF65A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6829"/>
            <a:ext cx="12192000" cy="865194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ОКНО ДОБАВЛЕНИЯ ТИПА НОМЕРА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0C13BE-70C8-9C60-732C-FFC6F224C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26" y="1274129"/>
            <a:ext cx="7687748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9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42C7B-08BE-386A-F61F-1C825CBCA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BE0C1-9A65-FA47-5691-6A3D3E472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1605"/>
            <a:ext cx="12192000" cy="865194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Форма добавления тура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069B51-6583-AD27-E3F2-FB8C44050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30" y="1066799"/>
            <a:ext cx="9234739" cy="56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8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F80DC-1D3F-98FD-503A-1C4D6D27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FDA466-CCC4-5D92-0F96-35C8E42CD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1605"/>
            <a:ext cx="12192000" cy="865194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ОКНО ДОБАВЛЕНИЯ маршрута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ADF38C-886C-9E96-62B4-5A987F5D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880" y="1066799"/>
            <a:ext cx="6036240" cy="563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0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27F1F-389D-3D7F-C347-0CD2DA371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252235-11EF-5B68-F1DA-BF7032A31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7987"/>
            <a:ext cx="12192000" cy="865194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Главная страница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FC398D-6C9F-66B4-761F-62E8CD7F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255"/>
            <a:ext cx="12192000" cy="574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0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648C9-C7DC-CD5E-9BEF-466F1EDF0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826C0-DFA5-D9C6-AF85-7FAA52160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34224"/>
            <a:ext cx="6263149" cy="86519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Окно с фильтрами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F1FD62-6F85-6CAC-09A5-71757D91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49" y="156093"/>
            <a:ext cx="5802462" cy="654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9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46358-6108-EE97-9A91-F2FCD2D8A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E6AAA-1C11-1CFF-08FB-4122011AC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40" y="984738"/>
            <a:ext cx="8460712" cy="138834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ФИЛЬТРАЦИЯ ПО НАПРАВЛЕНИЮ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BC8022E-58F4-30EA-E28A-3FD301073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2" y="3429000"/>
            <a:ext cx="3314961" cy="324606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011DAAF-50DB-EF4D-FBE3-F2B501E4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499" y="3701299"/>
            <a:ext cx="6504498" cy="29546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7A9801A-64E8-7DDC-8998-6CFA1E969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370" y="0"/>
            <a:ext cx="3160506" cy="36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50386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TM02900771[[fn=Сектор]]</Template>
  <TotalTime>271</TotalTime>
  <Words>37</Words>
  <Application>Microsoft Office PowerPoint</Application>
  <PresentationFormat>Широкоэкранный</PresentationFormat>
  <Paragraphs>15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Century Gothic</vt:lpstr>
      <vt:lpstr>Wingdings 3</vt:lpstr>
      <vt:lpstr>Сектор</vt:lpstr>
      <vt:lpstr>ВЕБ-ПРИЛОЖЕНИЕ ДЛЯ ТУРАГЕНСТВА</vt:lpstr>
      <vt:lpstr>Стек-технологий</vt:lpstr>
      <vt:lpstr>Форма добавления отеля</vt:lpstr>
      <vt:lpstr>ОКНО ДОБАВЛЕНИЯ ТИПА НОМЕРА</vt:lpstr>
      <vt:lpstr>Форма добавления тура</vt:lpstr>
      <vt:lpstr>ОКНО ДОБАВЛЕНИЯ маршрута</vt:lpstr>
      <vt:lpstr>Главная страница</vt:lpstr>
      <vt:lpstr>Окно с фильтрами</vt:lpstr>
      <vt:lpstr>ФИЛЬТРАЦИЯ ПО НАПРАВЛЕНИЮ</vt:lpstr>
      <vt:lpstr>СТРАНИЦА ТУРА</vt:lpstr>
      <vt:lpstr>Окно бронирования</vt:lpstr>
      <vt:lpstr>Страница броней</vt:lpstr>
      <vt:lpstr>Страница броней</vt:lpstr>
      <vt:lpstr>Форма добавления отеля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Ilya</dc:creator>
  <cp:lastModifiedBy>Ilya</cp:lastModifiedBy>
  <cp:revision>14</cp:revision>
  <dcterms:created xsi:type="dcterms:W3CDTF">2025-04-23T15:19:41Z</dcterms:created>
  <dcterms:modified xsi:type="dcterms:W3CDTF">2025-04-24T08:57:32Z</dcterms:modified>
</cp:coreProperties>
</file>